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480000" cy="43738800"/>
  <p:notesSz cx="29819600" cy="423418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06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15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21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27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36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422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9487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657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76">
          <p15:clr>
            <a:srgbClr val="A4A3A4"/>
          </p15:clr>
        </p15:guide>
        <p15:guide id="2" pos="96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336">
          <p15:clr>
            <a:srgbClr val="A4A3A4"/>
          </p15:clr>
        </p15:guide>
        <p15:guide id="2" pos="93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F00"/>
    <a:srgbClr val="FCE831"/>
    <a:srgbClr val="FFD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/>
  </p:normalViewPr>
  <p:slideViewPr>
    <p:cSldViewPr>
      <p:cViewPr>
        <p:scale>
          <a:sx n="33" d="100"/>
          <a:sy n="33" d="100"/>
        </p:scale>
        <p:origin x="1698" y="-3762"/>
      </p:cViewPr>
      <p:guideLst>
        <p:guide orient="horz" pos="13776"/>
        <p:guide pos="9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6" d="100"/>
          <a:sy n="16" d="100"/>
        </p:scale>
        <p:origin x="-2100" y="-198"/>
      </p:cViewPr>
      <p:guideLst>
        <p:guide orient="horz" pos="13336"/>
        <p:guide pos="93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89735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endParaRPr lang="fr-FR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89735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fld id="{4603ECAA-212E-451B-8E11-5252C35FD1F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59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689100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F8668-5E9E-421C-83FA-A38F0D6F575A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77363" y="3175000"/>
            <a:ext cx="11064875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2981325" y="20112038"/>
            <a:ext cx="23856950" cy="190547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689100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BCEF-3065-4F85-ABBB-FDBE2E5B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44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0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15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21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27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53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242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657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16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" name="Picture 41" descr="bandoSFTSanstetes _ed0"/>
          <p:cNvPicPr preferRelativeResize="0"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70"/>
          <a:stretch>
            <a:fillRect/>
          </a:stretch>
        </p:blipFill>
        <p:spPr bwMode="auto">
          <a:xfrm>
            <a:off x="0" y="0"/>
            <a:ext cx="30480000" cy="348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54" descr="logo-sft"/>
          <p:cNvPicPr>
            <a:picLocks noChangeAspect="1" noChangeArrowheads="1"/>
          </p:cNvPicPr>
          <p:nvPr userDrawn="1"/>
        </p:nvPicPr>
        <p:blipFill>
          <a:blip r:embed="rId4">
            <a:lum contrast="18000"/>
          </a:blip>
          <a:srcRect/>
          <a:stretch>
            <a:fillRect/>
          </a:stretch>
        </p:blipFill>
        <p:spPr bwMode="auto">
          <a:xfrm>
            <a:off x="27255703" y="915072"/>
            <a:ext cx="3257550" cy="3313113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4928" y="40879512"/>
            <a:ext cx="7435840" cy="27000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1592263" indent="-1592263" algn="l" defTabSz="4240213" rtl="0" fontAlgn="base">
        <a:spcBef>
          <a:spcPct val="20000"/>
        </a:spcBef>
        <a:spcAft>
          <a:spcPct val="0"/>
        </a:spcAft>
        <a:buChar char="•"/>
        <a:defRPr sz="14800">
          <a:solidFill>
            <a:schemeClr val="tx1"/>
          </a:solidFill>
          <a:latin typeface="+mn-lt"/>
          <a:ea typeface="+mn-ea"/>
          <a:cs typeface="+mn-cs"/>
        </a:defRPr>
      </a:lvl1pPr>
      <a:lvl2pPr marL="3444875" indent="-1323975" algn="l" defTabSz="4240213" rtl="0" fontAlgn="base">
        <a:spcBef>
          <a:spcPct val="20000"/>
        </a:spcBef>
        <a:spcAft>
          <a:spcPct val="0"/>
        </a:spcAft>
        <a:buChar char="–"/>
        <a:defRPr sz="12900">
          <a:solidFill>
            <a:schemeClr val="tx1"/>
          </a:solidFill>
          <a:latin typeface="+mn-lt"/>
        </a:defRPr>
      </a:lvl2pPr>
      <a:lvl3pPr marL="5302250" indent="-1062038" algn="l" defTabSz="4240213" rtl="0" fontAlgn="base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421563" indent="-1058863" algn="l" defTabSz="4240213" rtl="0" fontAlgn="base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5424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99996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4568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140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3712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0" name="Rectangle 352"/>
          <p:cNvSpPr>
            <a:spLocks noChangeArrowheads="1"/>
          </p:cNvSpPr>
          <p:nvPr/>
        </p:nvSpPr>
        <p:spPr bwMode="auto">
          <a:xfrm>
            <a:off x="511610" y="194994"/>
            <a:ext cx="25974160" cy="256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 anchor="ctr"/>
          <a:lstStyle/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Titre</a:t>
            </a:r>
          </a:p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[ARIAL 72pt]</a:t>
            </a:r>
          </a:p>
        </p:txBody>
      </p:sp>
      <p:sp>
        <p:nvSpPr>
          <p:cNvPr id="2355" name="Text Box 307"/>
          <p:cNvSpPr txBox="1">
            <a:spLocks noChangeArrowheads="1"/>
          </p:cNvSpPr>
          <p:nvPr/>
        </p:nvSpPr>
        <p:spPr bwMode="auto">
          <a:xfrm>
            <a:off x="511610" y="3040099"/>
            <a:ext cx="24765000" cy="79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>
            <a:spAutoFit/>
          </a:bodyPr>
          <a:lstStyle>
            <a:lvl1pPr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11200" indent="-2730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98550" indent="-219075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36700" indent="-220663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78025" indent="-2222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352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924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496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068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Premier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(1*)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&amp; Second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48pts]</a:t>
            </a:r>
            <a:endParaRPr lang="en-US" sz="46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307"/>
          <p:cNvSpPr txBox="1">
            <a:spLocks noChangeArrowheads="1"/>
          </p:cNvSpPr>
          <p:nvPr/>
        </p:nvSpPr>
        <p:spPr bwMode="auto">
          <a:xfrm>
            <a:off x="6599040" y="41527583"/>
            <a:ext cx="7393971" cy="181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793" tIns="43908" rIns="87793" bIns="43908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(*)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Auteur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correspondant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(prenom.nom@labo.fr) [ARIAL 28pts]</a:t>
            </a:r>
            <a:endParaRPr lang="en-US" sz="28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Labo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1,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adresse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28pts]</a:t>
            </a:r>
          </a:p>
          <a:p>
            <a:pPr marL="0" indent="0"/>
            <a:r>
              <a:rPr lang="fr-FR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fr-FR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Labo 2, adresse [ARIAL 28pts]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55" y="13660486"/>
            <a:ext cx="15020003" cy="1015312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5307596"/>
            <a:ext cx="30480000" cy="7128793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5420000" y="13660486"/>
            <a:ext cx="15060000" cy="1015312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TextBox 41"/>
          <p:cNvSpPr txBox="1"/>
          <p:nvPr/>
        </p:nvSpPr>
        <p:spPr>
          <a:xfrm>
            <a:off x="1955" y="13684329"/>
            <a:ext cx="15020003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algn="ctr"/>
            <a:r>
              <a:rPr lang="fr-FR" sz="6000" spc="5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Sous-titre [ARIAL 60pts]</a:t>
            </a:r>
          </a:p>
        </p:txBody>
      </p:sp>
      <p:sp>
        <p:nvSpPr>
          <p:cNvPr id="17" name="TextBox 42"/>
          <p:cNvSpPr txBox="1"/>
          <p:nvPr/>
        </p:nvSpPr>
        <p:spPr>
          <a:xfrm>
            <a:off x="15420000" y="13684329"/>
            <a:ext cx="15060000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 algn="ctr"/>
            <a:r>
              <a:rPr lang="fr-FR" sz="6000" spc="51" dirty="0">
                <a:ln w="13500">
                  <a:solidFill>
                    <a:srgbClr val="00CC99">
                      <a:shade val="2500"/>
                      <a:alpha val="6500"/>
                    </a:srgb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Open Sans Semibold" panose="020B0706030804020204" pitchFamily="34" charset="0"/>
                <a:cs typeface="Open Sans Semibold" panose="020B0706030804020204" pitchFamily="34" charset="0"/>
              </a:rPr>
              <a:t>Sous-titre [ARIAL 60pts]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37" y="4291935"/>
            <a:ext cx="30480000" cy="1015657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1 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030" y="12644860"/>
            <a:ext cx="30480000" cy="101565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2 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  <a:endParaRPr lang="en-US" sz="6000" b="1" dirty="0">
              <a:ln w="9000" cmpd="sng">
                <a:solidFill>
                  <a:srgbClr val="000000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shade val="20000"/>
                      <a:satMod val="245000"/>
                    </a:srgbClr>
                  </a:gs>
                  <a:gs pos="43000">
                    <a:srgbClr val="000000">
                      <a:satMod val="255000"/>
                    </a:srgbClr>
                  </a:gs>
                  <a:gs pos="48000">
                    <a:srgbClr val="000000">
                      <a:shade val="85000"/>
                      <a:satMod val="255000"/>
                    </a:srgbClr>
                  </a:gs>
                  <a:gs pos="100000">
                    <a:srgbClr val="000000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37" y="24029678"/>
            <a:ext cx="30480000" cy="1015657"/>
          </a:xfrm>
          <a:prstGeom prst="rect">
            <a:avLst/>
          </a:prstGeom>
          <a:noFill/>
          <a:ln>
            <a:solidFill>
              <a:srgbClr val="FAB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3 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937" y="25045305"/>
            <a:ext cx="30480000" cy="15690192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1214" y="5823453"/>
            <a:ext cx="29477573" cy="584769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r>
              <a:rPr lang="en-GB" sz="3200" dirty="0">
                <a:latin typeface="+mj-lt"/>
              </a:rPr>
              <a:t>Introduction / </a:t>
            </a:r>
            <a:r>
              <a:rPr lang="en-GB" sz="3200" dirty="0" err="1">
                <a:latin typeface="+mj-lt"/>
              </a:rPr>
              <a:t>Contexte</a:t>
            </a:r>
            <a:r>
              <a:rPr lang="en-GB" sz="3200" dirty="0">
                <a:latin typeface="+mj-lt"/>
              </a:rPr>
              <a:t> [ARIAL 32pts]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01214" y="25469802"/>
            <a:ext cx="29477573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/>
            <a:r>
              <a:rPr lang="en-GB" sz="3200" dirty="0" err="1">
                <a:latin typeface="+mj-lt"/>
              </a:rPr>
              <a:t>Résultats</a:t>
            </a:r>
            <a:r>
              <a:rPr lang="en-GB" sz="3200" dirty="0">
                <a:latin typeface="+mj-lt"/>
              </a:rPr>
              <a:t> / </a:t>
            </a:r>
            <a:r>
              <a:rPr lang="en-GB" sz="3200" dirty="0" err="1">
                <a:latin typeface="+mj-lt"/>
              </a:rPr>
              <a:t>interprétation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Arial"/>
              </a:rPr>
              <a:t>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01213" y="14956629"/>
            <a:ext cx="14018707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r>
              <a:rPr lang="en-GB" sz="3200" dirty="0" err="1">
                <a:latin typeface="+mj-lt"/>
              </a:rPr>
              <a:t>Moyens</a:t>
            </a:r>
            <a:r>
              <a:rPr lang="en-GB" sz="3200" dirty="0">
                <a:latin typeface="+mj-lt"/>
              </a:rPr>
              <a:t> 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5940647" y="14956629"/>
            <a:ext cx="14018707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/>
            <a:r>
              <a:rPr lang="en-GB" sz="3200" dirty="0" err="1">
                <a:latin typeface="+mj-lt"/>
              </a:rPr>
              <a:t>Méthodes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Arial"/>
              </a:rPr>
              <a:t>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26" name="Text Box 307"/>
          <p:cNvSpPr txBox="1">
            <a:spLocks noChangeArrowheads="1"/>
          </p:cNvSpPr>
          <p:nvPr/>
        </p:nvSpPr>
        <p:spPr bwMode="auto">
          <a:xfrm>
            <a:off x="492205" y="41835360"/>
            <a:ext cx="4968551" cy="119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793" tIns="43908" rIns="87793" bIns="43908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fr-FR" sz="7200" b="1" baseline="300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« VOS LOGOS »</a:t>
            </a:r>
            <a:endParaRPr lang="fr-FR" sz="7200" b="1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3061</TotalTime>
  <Words>113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Open Sans</vt:lpstr>
      <vt:lpstr>Open Sans Extrabold</vt:lpstr>
      <vt:lpstr>Open Sans Semibold</vt:lpstr>
      <vt:lpstr>Arial</vt:lpstr>
      <vt:lpstr>Calibri</vt:lpstr>
      <vt:lpstr>Times New Roman</vt:lpstr>
      <vt:lpstr>Modèle par défaut</vt:lpstr>
      <vt:lpstr>Présentation PowerPoint</vt:lpstr>
    </vt:vector>
  </TitlesOfParts>
  <Company>THALES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LALLIER</dc:creator>
  <cp:lastModifiedBy>LIN Jian</cp:lastModifiedBy>
  <cp:revision>164</cp:revision>
  <cp:lastPrinted>2018-03-28T12:47:32Z</cp:lastPrinted>
  <dcterms:created xsi:type="dcterms:W3CDTF">2013-02-28T16:53:04Z</dcterms:created>
  <dcterms:modified xsi:type="dcterms:W3CDTF">2023-12-14T12:06:21Z</dcterms:modified>
</cp:coreProperties>
</file>